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10"/>
  </p:notesMasterIdLst>
  <p:sldIdLst>
    <p:sldId id="261" r:id="rId2"/>
    <p:sldId id="262" r:id="rId3"/>
    <p:sldId id="264" r:id="rId4"/>
    <p:sldId id="265" r:id="rId5"/>
    <p:sldId id="267" r:id="rId6"/>
    <p:sldId id="260" r:id="rId7"/>
    <p:sldId id="266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2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FDF38F-3EC3-4063-B3AE-A29E2D098567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57C32C-B2B2-40B9-9923-85AAC2065264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Infographics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014AA5-8AAC-49F8-9F4D-AA48B8198768}" type="parTrans" cxnId="{36529915-C2AE-465B-9EB0-B0F58F89C0B3}">
      <dgm:prSet/>
      <dgm:spPr/>
      <dgm:t>
        <a:bodyPr/>
        <a:lstStyle/>
        <a:p>
          <a:endParaRPr lang="en-US"/>
        </a:p>
      </dgm:t>
    </dgm:pt>
    <dgm:pt modelId="{3B9AC9C0-3D51-4537-AE01-B973D6E8136C}" type="sibTrans" cxnId="{36529915-C2AE-465B-9EB0-B0F58F89C0B3}">
      <dgm:prSet/>
      <dgm:spPr/>
      <dgm:t>
        <a:bodyPr/>
        <a:lstStyle/>
        <a:p>
          <a:endParaRPr lang="en-US"/>
        </a:p>
      </dgm:t>
    </dgm:pt>
    <dgm:pt modelId="{ABE3068A-23F4-42DA-9C06-2D0BA7FA28A6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Short Videos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88D75D-1250-4ACD-B9AC-E59A2A2EF55A}" type="parTrans" cxnId="{62C8D083-8187-40E8-8964-1DE9E1305161}">
      <dgm:prSet/>
      <dgm:spPr/>
      <dgm:t>
        <a:bodyPr/>
        <a:lstStyle/>
        <a:p>
          <a:endParaRPr lang="en-US"/>
        </a:p>
      </dgm:t>
    </dgm:pt>
    <dgm:pt modelId="{89E9B234-5EF7-492B-8714-91F1DB1F3EC0}" type="sibTrans" cxnId="{62C8D083-8187-40E8-8964-1DE9E1305161}">
      <dgm:prSet/>
      <dgm:spPr/>
      <dgm:t>
        <a:bodyPr/>
        <a:lstStyle/>
        <a:p>
          <a:endParaRPr lang="en-US"/>
        </a:p>
      </dgm:t>
    </dgm:pt>
    <dgm:pt modelId="{EA9611E9-AED7-450D-BC78-A3313B4535F8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Discussion Questions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AE12A2-A97C-4CBC-9166-4E3BD11D0B7C}" type="parTrans" cxnId="{DE8A99C9-D2C0-411B-AECE-66CDB5A459C0}">
      <dgm:prSet/>
      <dgm:spPr/>
      <dgm:t>
        <a:bodyPr/>
        <a:lstStyle/>
        <a:p>
          <a:endParaRPr lang="en-US"/>
        </a:p>
      </dgm:t>
    </dgm:pt>
    <dgm:pt modelId="{0D109885-C740-4512-AD15-34A602250B09}" type="sibTrans" cxnId="{DE8A99C9-D2C0-411B-AECE-66CDB5A459C0}">
      <dgm:prSet/>
      <dgm:spPr/>
      <dgm:t>
        <a:bodyPr/>
        <a:lstStyle/>
        <a:p>
          <a:endParaRPr lang="en-US"/>
        </a:p>
      </dgm:t>
    </dgm:pt>
    <dgm:pt modelId="{ECBAAB63-4129-4E87-ABDC-0DD3D23668A1}">
      <dgm:prSet phldrT="[Text]" custT="1"/>
      <dgm:spPr/>
      <dgm:t>
        <a:bodyPr/>
        <a:lstStyle/>
        <a:p>
          <a:r>
            <a:rPr lang="en-US" sz="4000" dirty="0" smtClean="0"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atin typeface="Arial" panose="020B0604020202020204" pitchFamily="34" charset="0"/>
              <a:cs typeface="Arial" panose="020B0604020202020204" pitchFamily="34" charset="0"/>
            </a:rPr>
            <a:t>Really Amazing Presentation</a:t>
          </a:r>
          <a:endParaRPr lang="en-US" sz="4000" dirty="0"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4BEF79-F613-446C-83E8-A934E342416E}" type="parTrans" cxnId="{CD5A1547-F87A-435B-8B30-BAA788290326}">
      <dgm:prSet/>
      <dgm:spPr/>
      <dgm:t>
        <a:bodyPr/>
        <a:lstStyle/>
        <a:p>
          <a:endParaRPr lang="en-US"/>
        </a:p>
      </dgm:t>
    </dgm:pt>
    <dgm:pt modelId="{CDB61C92-40A0-409E-8796-A86C82962F3A}" type="sibTrans" cxnId="{CD5A1547-F87A-435B-8B30-BAA788290326}">
      <dgm:prSet/>
      <dgm:spPr/>
      <dgm:t>
        <a:bodyPr/>
        <a:lstStyle/>
        <a:p>
          <a:endParaRPr lang="en-US"/>
        </a:p>
      </dgm:t>
    </dgm:pt>
    <dgm:pt modelId="{A2D0E09C-F0B8-41CE-BFE7-6F0ED44369A5}" type="pres">
      <dgm:prSet presAssocID="{A2FDF38F-3EC3-4063-B3AE-A29E2D09856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B66ACB-D739-48F1-BC28-D6CB2352A74A}" type="pres">
      <dgm:prSet presAssocID="{A2FDF38F-3EC3-4063-B3AE-A29E2D098567}" presName="ellipse" presStyleLbl="trBgShp" presStyleIdx="0" presStyleCnt="1"/>
      <dgm:spPr/>
    </dgm:pt>
    <dgm:pt modelId="{2A538C0A-D22B-4DB5-A6A3-947ABDB6E945}" type="pres">
      <dgm:prSet presAssocID="{A2FDF38F-3EC3-4063-B3AE-A29E2D098567}" presName="arrow1" presStyleLbl="fgShp" presStyleIdx="0" presStyleCnt="1" custScaleX="78529" custLinFactNeighborX="0" custLinFactNeighborY="-16305"/>
      <dgm:spPr/>
    </dgm:pt>
    <dgm:pt modelId="{6092BE7C-C919-45E7-AAA8-C7A8B7BD9CB2}" type="pres">
      <dgm:prSet presAssocID="{A2FDF38F-3EC3-4063-B3AE-A29E2D098567}" presName="rectangle" presStyleLbl="revTx" presStyleIdx="0" presStyleCnt="1" custScaleX="126110" custLinFactNeighborX="0" custLinFactNeighborY="1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9EBF2-A7DB-4255-8F91-0ECA39C52262}" type="pres">
      <dgm:prSet presAssocID="{ABE3068A-23F4-42DA-9C06-2D0BA7FA28A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9684E-EF7B-4AFD-9618-1DEAE629BC5F}" type="pres">
      <dgm:prSet presAssocID="{EA9611E9-AED7-450D-BC78-A3313B4535F8}" presName="item2" presStyleLbl="node1" presStyleIdx="1" presStyleCnt="3" custLinFactNeighborX="-10591" custLinFactNeighborY="-11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FC21F-D4DC-49E7-975C-8E2D3F714003}" type="pres">
      <dgm:prSet presAssocID="{ECBAAB63-4129-4E87-ABDC-0DD3D23668A1}" presName="item3" presStyleLbl="node1" presStyleIdx="2" presStyleCnt="3" custLinFactNeighborX="8889" custLinFactNeighborY="-4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50381-70BF-406D-9B3A-5B8722625D92}" type="pres">
      <dgm:prSet presAssocID="{A2FDF38F-3EC3-4063-B3AE-A29E2D098567}" presName="funnel" presStyleLbl="trAlignAcc1" presStyleIdx="0" presStyleCnt="1" custLinFactNeighborX="197" custLinFactNeighborY="-492"/>
      <dgm:spPr/>
    </dgm:pt>
  </dgm:ptLst>
  <dgm:cxnLst>
    <dgm:cxn modelId="{36529915-C2AE-465B-9EB0-B0F58F89C0B3}" srcId="{A2FDF38F-3EC3-4063-B3AE-A29E2D098567}" destId="{8257C32C-B2B2-40B9-9923-85AAC2065264}" srcOrd="0" destOrd="0" parTransId="{7E014AA5-8AAC-49F8-9F4D-AA48B8198768}" sibTransId="{3B9AC9C0-3D51-4537-AE01-B973D6E8136C}"/>
    <dgm:cxn modelId="{70125392-7C5E-499E-AF79-26765E50AD72}" type="presOf" srcId="{ABE3068A-23F4-42DA-9C06-2D0BA7FA28A6}" destId="{87D9684E-EF7B-4AFD-9618-1DEAE629BC5F}" srcOrd="0" destOrd="0" presId="urn:microsoft.com/office/officeart/2005/8/layout/funnel1"/>
    <dgm:cxn modelId="{DE8A99C9-D2C0-411B-AECE-66CDB5A459C0}" srcId="{A2FDF38F-3EC3-4063-B3AE-A29E2D098567}" destId="{EA9611E9-AED7-450D-BC78-A3313B4535F8}" srcOrd="2" destOrd="0" parTransId="{9AAE12A2-A97C-4CBC-9166-4E3BD11D0B7C}" sibTransId="{0D109885-C740-4512-AD15-34A602250B09}"/>
    <dgm:cxn modelId="{62C8D083-8187-40E8-8964-1DE9E1305161}" srcId="{A2FDF38F-3EC3-4063-B3AE-A29E2D098567}" destId="{ABE3068A-23F4-42DA-9C06-2D0BA7FA28A6}" srcOrd="1" destOrd="0" parTransId="{0088D75D-1250-4ACD-B9AC-E59A2A2EF55A}" sibTransId="{89E9B234-5EF7-492B-8714-91F1DB1F3EC0}"/>
    <dgm:cxn modelId="{CB454919-399C-4DF8-BAB2-F62103E04CA3}" type="presOf" srcId="{8257C32C-B2B2-40B9-9923-85AAC2065264}" destId="{657FC21F-D4DC-49E7-975C-8E2D3F714003}" srcOrd="0" destOrd="0" presId="urn:microsoft.com/office/officeart/2005/8/layout/funnel1"/>
    <dgm:cxn modelId="{0CC64ABE-EB80-45A5-A619-072DFAEC3565}" type="presOf" srcId="{ECBAAB63-4129-4E87-ABDC-0DD3D23668A1}" destId="{6092BE7C-C919-45E7-AAA8-C7A8B7BD9CB2}" srcOrd="0" destOrd="0" presId="urn:microsoft.com/office/officeart/2005/8/layout/funnel1"/>
    <dgm:cxn modelId="{CD5A1547-F87A-435B-8B30-BAA788290326}" srcId="{A2FDF38F-3EC3-4063-B3AE-A29E2D098567}" destId="{ECBAAB63-4129-4E87-ABDC-0DD3D23668A1}" srcOrd="3" destOrd="0" parTransId="{214BEF79-F613-446C-83E8-A934E342416E}" sibTransId="{CDB61C92-40A0-409E-8796-A86C82962F3A}"/>
    <dgm:cxn modelId="{484CF571-868E-4563-BB89-B7583EBB2B13}" type="presOf" srcId="{EA9611E9-AED7-450D-BC78-A3313B4535F8}" destId="{BF49EBF2-A7DB-4255-8F91-0ECA39C52262}" srcOrd="0" destOrd="0" presId="urn:microsoft.com/office/officeart/2005/8/layout/funnel1"/>
    <dgm:cxn modelId="{A4DC9552-24CD-4D6E-AD9E-B96137670B20}" type="presOf" srcId="{A2FDF38F-3EC3-4063-B3AE-A29E2D098567}" destId="{A2D0E09C-F0B8-41CE-BFE7-6F0ED44369A5}" srcOrd="0" destOrd="0" presId="urn:microsoft.com/office/officeart/2005/8/layout/funnel1"/>
    <dgm:cxn modelId="{E59EF631-6729-4166-ADE9-9476E375AA1D}" type="presParOf" srcId="{A2D0E09C-F0B8-41CE-BFE7-6F0ED44369A5}" destId="{B0B66ACB-D739-48F1-BC28-D6CB2352A74A}" srcOrd="0" destOrd="0" presId="urn:microsoft.com/office/officeart/2005/8/layout/funnel1"/>
    <dgm:cxn modelId="{0BC82D88-7F81-4AC8-B37A-ED4555603A02}" type="presParOf" srcId="{A2D0E09C-F0B8-41CE-BFE7-6F0ED44369A5}" destId="{2A538C0A-D22B-4DB5-A6A3-947ABDB6E945}" srcOrd="1" destOrd="0" presId="urn:microsoft.com/office/officeart/2005/8/layout/funnel1"/>
    <dgm:cxn modelId="{90482B0A-39EB-4185-A48E-A5D76608F4AD}" type="presParOf" srcId="{A2D0E09C-F0B8-41CE-BFE7-6F0ED44369A5}" destId="{6092BE7C-C919-45E7-AAA8-C7A8B7BD9CB2}" srcOrd="2" destOrd="0" presId="urn:microsoft.com/office/officeart/2005/8/layout/funnel1"/>
    <dgm:cxn modelId="{DA4F2647-5960-4E28-82E2-B13761949733}" type="presParOf" srcId="{A2D0E09C-F0B8-41CE-BFE7-6F0ED44369A5}" destId="{BF49EBF2-A7DB-4255-8F91-0ECA39C52262}" srcOrd="3" destOrd="0" presId="urn:microsoft.com/office/officeart/2005/8/layout/funnel1"/>
    <dgm:cxn modelId="{F7CEDF01-FA45-40E1-AD97-526E4D3B0AC6}" type="presParOf" srcId="{A2D0E09C-F0B8-41CE-BFE7-6F0ED44369A5}" destId="{87D9684E-EF7B-4AFD-9618-1DEAE629BC5F}" srcOrd="4" destOrd="0" presId="urn:microsoft.com/office/officeart/2005/8/layout/funnel1"/>
    <dgm:cxn modelId="{03789212-D467-453B-88C8-9A0396006DE6}" type="presParOf" srcId="{A2D0E09C-F0B8-41CE-BFE7-6F0ED44369A5}" destId="{657FC21F-D4DC-49E7-975C-8E2D3F714003}" srcOrd="5" destOrd="0" presId="urn:microsoft.com/office/officeart/2005/8/layout/funnel1"/>
    <dgm:cxn modelId="{84735B68-F0F3-477E-A469-E9FF16A82960}" type="presParOf" srcId="{A2D0E09C-F0B8-41CE-BFE7-6F0ED44369A5}" destId="{DF950381-70BF-406D-9B3A-5B8722625D9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66ACB-D739-48F1-BC28-D6CB2352A74A}">
      <dsp:nvSpPr>
        <dsp:cNvPr id="0" name=""/>
        <dsp:cNvSpPr/>
      </dsp:nvSpPr>
      <dsp:spPr>
        <a:xfrm>
          <a:off x="1917321" y="215663"/>
          <a:ext cx="4280085" cy="148641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38C0A-D22B-4DB5-A6A3-947ABDB6E945}">
      <dsp:nvSpPr>
        <dsp:cNvPr id="0" name=""/>
        <dsp:cNvSpPr/>
      </dsp:nvSpPr>
      <dsp:spPr>
        <a:xfrm>
          <a:off x="3738311" y="3768837"/>
          <a:ext cx="651377" cy="53086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2BE7C-C919-45E7-AAA8-C7A8B7BD9CB2}">
      <dsp:nvSpPr>
        <dsp:cNvPr id="0" name=""/>
        <dsp:cNvSpPr/>
      </dsp:nvSpPr>
      <dsp:spPr>
        <a:xfrm>
          <a:off x="1553481" y="4291999"/>
          <a:ext cx="5021037" cy="995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atin typeface="Arial" panose="020B0604020202020204" pitchFamily="34" charset="0"/>
              <a:cs typeface="Arial" panose="020B0604020202020204" pitchFamily="34" charset="0"/>
            </a:rPr>
            <a:t>Really Amazing Presentation</a:t>
          </a:r>
          <a:endParaRPr lang="en-US" sz="4000" kern="1200" dirty="0"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53481" y="4291999"/>
        <a:ext cx="5021037" cy="995368"/>
      </dsp:txXfrm>
    </dsp:sp>
    <dsp:sp modelId="{BF49EBF2-A7DB-4255-8F91-0ECA39C52262}">
      <dsp:nvSpPr>
        <dsp:cNvPr id="0" name=""/>
        <dsp:cNvSpPr/>
      </dsp:nvSpPr>
      <dsp:spPr>
        <a:xfrm>
          <a:off x="3473414" y="1816879"/>
          <a:ext cx="1493053" cy="1493053"/>
        </a:xfrm>
        <a:prstGeom prst="ellipse">
          <a:avLst/>
        </a:prstGeom>
        <a:solidFill>
          <a:schemeClr val="accent5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Discussion Questions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92067" y="2035532"/>
        <a:ext cx="1055747" cy="1055747"/>
      </dsp:txXfrm>
    </dsp:sp>
    <dsp:sp modelId="{87D9684E-EF7B-4AFD-9618-1DEAE629BC5F}">
      <dsp:nvSpPr>
        <dsp:cNvPr id="0" name=""/>
        <dsp:cNvSpPr/>
      </dsp:nvSpPr>
      <dsp:spPr>
        <a:xfrm>
          <a:off x="2246922" y="518771"/>
          <a:ext cx="1493053" cy="1493053"/>
        </a:xfrm>
        <a:prstGeom prst="ellipse">
          <a:avLst/>
        </a:prstGeom>
        <a:solidFill>
          <a:schemeClr val="accent3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Short Videos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5575" y="737424"/>
        <a:ext cx="1055747" cy="1055747"/>
      </dsp:txXfrm>
    </dsp:sp>
    <dsp:sp modelId="{657FC21F-D4DC-49E7-975C-8E2D3F714003}">
      <dsp:nvSpPr>
        <dsp:cNvPr id="0" name=""/>
        <dsp:cNvSpPr/>
      </dsp:nvSpPr>
      <dsp:spPr>
        <a:xfrm>
          <a:off x="4064001" y="273898"/>
          <a:ext cx="1493053" cy="1493053"/>
        </a:xfrm>
        <a:prstGeom prst="ellipse">
          <a:avLst/>
        </a:prstGeom>
        <a:solidFill>
          <a:schemeClr val="accent4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Infographics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654" y="492551"/>
        <a:ext cx="1055747" cy="1055747"/>
      </dsp:txXfrm>
    </dsp:sp>
    <dsp:sp modelId="{DF950381-70BF-406D-9B3A-5B8722625D92}">
      <dsp:nvSpPr>
        <dsp:cNvPr id="0" name=""/>
        <dsp:cNvSpPr/>
      </dsp:nvSpPr>
      <dsp:spPr>
        <a:xfrm>
          <a:off x="1750623" y="14896"/>
          <a:ext cx="4645053" cy="371604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148FF-1592-4DF2-B86D-673EC0D934B5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B02B8-2D9B-4510-BE1A-2CE80E824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1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B02B8-2D9B-4510-BE1A-2CE80E824C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04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 to establish a rapport with your audience by balancing personal details with r</a:t>
            </a:r>
            <a:r>
              <a:rPr lang="en-US" baseline="0" dirty="0" smtClean="0"/>
              <a:t>elevance.  For example, you might be passionate about coin collecting, but unless you’re giving a talk the local chapter of the American Numismatic Society, that may not be relevant to the presentation (&lt;-----See what we did there? Did you even know the word “numismatic” before today?)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B02B8-2D9B-4510-BE1A-2CE80E824C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7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the slides as a prompt, not a crutch!  You can put additional specifics you might need help remembering here in the notes section.  Only you will be able to see it while in slideshow mode.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B02B8-2D9B-4510-BE1A-2CE80E824C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number</a:t>
            </a:r>
            <a:r>
              <a:rPr lang="en-US" baseline="0" dirty="0" smtClean="0"/>
              <a:t> of </a:t>
            </a:r>
            <a:r>
              <a:rPr lang="en-US" dirty="0" smtClean="0"/>
              <a:t>slides varies (we suggest no more than 15-20) but remember -- Use</a:t>
            </a:r>
            <a:r>
              <a:rPr lang="en-US" baseline="0" dirty="0" smtClean="0"/>
              <a:t> the slides as a prompt, not a crutch!  You can put additional specifics you might need help remembering here in the notes section.  Only you will be able to see it while in slideshow mode.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B02B8-2D9B-4510-BE1A-2CE80E824C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56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Other examples of presentation enhancements might include audio clips, charts and graphs, or accompanying handouts or worksheets.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B02B8-2D9B-4510-BE1A-2CE80E824C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87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the “take home” message for your</a:t>
            </a:r>
            <a:r>
              <a:rPr lang="en-US" baseline="0" dirty="0" smtClean="0"/>
              <a:t> audience?  What do you REALLY want them to walk away knowing?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B02B8-2D9B-4510-BE1A-2CE80E824C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84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Always include a closing slide with “thanks”</a:t>
            </a:r>
            <a:r>
              <a:rPr lang="en-US" baseline="0" dirty="0" smtClean="0"/>
              <a:t> and contact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B02B8-2D9B-4510-BE1A-2CE80E824C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99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02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08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1831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0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121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09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08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9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8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3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92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8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39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8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7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7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0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398" y="910244"/>
            <a:ext cx="8915399" cy="2262781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“Your Project Here”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quick guide to making PowerPoint work for you!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5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95907" y="5955167"/>
            <a:ext cx="8915400" cy="493712"/>
          </a:xfrm>
        </p:spPr>
        <p:txBody>
          <a:bodyPr>
            <a:normAutofit/>
          </a:bodyPr>
          <a:lstStyle/>
          <a:p>
            <a:pPr algn="ctr"/>
            <a:r>
              <a:rPr lang="en-US" sz="1400" dirty="0" smtClean="0"/>
              <a:t>And take this opportunity to engage with your audience!</a:t>
            </a:r>
            <a:endParaRPr lang="en-US" sz="1400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495907" y="5127172"/>
            <a:ext cx="8915400" cy="5667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“Open with a </a:t>
            </a:r>
            <a:r>
              <a:rPr lang="en-US" dirty="0"/>
              <a:t>s</a:t>
            </a:r>
            <a:r>
              <a:rPr lang="en-US" dirty="0" smtClean="0"/>
              <a:t>trong visual and/or quote.”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64" y="306709"/>
            <a:ext cx="6427285" cy="4820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26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8579531" cy="97631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 want to know…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6280" y="1766565"/>
            <a:ext cx="3505199" cy="4262436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You!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Who you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Something interesting about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you’re passionate 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you’re giving this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77" y="1766565"/>
            <a:ext cx="5283459" cy="4226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031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915" y="69352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Tell Us About the Project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4933" y="2243291"/>
            <a:ext cx="3992732" cy="576262"/>
          </a:xfrm>
        </p:spPr>
        <p:txBody>
          <a:bodyPr/>
          <a:lstStyle/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64292" y="3293789"/>
            <a:ext cx="4342893" cy="2033991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information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Include 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isuals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Let people ask questions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consistent fonts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37601" y="2243291"/>
            <a:ext cx="3999001" cy="576262"/>
          </a:xfrm>
        </p:spPr>
        <p:txBody>
          <a:bodyPr/>
          <a:lstStyle/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73503" y="3293789"/>
            <a:ext cx="4338674" cy="183804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Overload a slide with info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Read directly from the slides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distracting transitions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Forget to proof your work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lus 6"/>
          <p:cNvSpPr/>
          <p:nvPr/>
        </p:nvSpPr>
        <p:spPr>
          <a:xfrm>
            <a:off x="3153747" y="2243291"/>
            <a:ext cx="914400" cy="845142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7107185" y="2388947"/>
            <a:ext cx="934799" cy="699486"/>
          </a:xfrm>
          <a:prstGeom prst="mathMultiply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915" y="69352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Give us more information!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8026" y="2192278"/>
            <a:ext cx="3992732" cy="576262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 Concepts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64292" y="3293789"/>
            <a:ext cx="4342893" cy="233094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Standout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Moments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98" y="2666929"/>
            <a:ext cx="3993729" cy="2883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029375" y="2002143"/>
            <a:ext cx="399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“Please, sir, I want some more!”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65748" y="5659938"/>
            <a:ext cx="3520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Image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https://imgur.com/r/birdswitharms/Dha6uMr</a:t>
            </a:r>
          </a:p>
        </p:txBody>
      </p:sp>
    </p:spTree>
    <p:extLst>
      <p:ext uri="{BB962C8B-B14F-4D97-AF65-F5344CB8AC3E}">
        <p14:creationId xmlns:p14="http://schemas.microsoft.com/office/powerpoint/2010/main" val="27178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591" y="458118"/>
            <a:ext cx="4856304" cy="92280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Make it Interesting!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968" y="4062758"/>
            <a:ext cx="3992732" cy="375629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574566527"/>
              </p:ext>
            </p:extLst>
          </p:nvPr>
        </p:nvGraphicFramePr>
        <p:xfrm>
          <a:off x="2734743" y="1380925"/>
          <a:ext cx="8128000" cy="5308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14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932" y="646266"/>
            <a:ext cx="4785131" cy="618003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Bring it back home ….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did the larger community gain?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did you gain?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you most proud of?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did you make a difference?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Biggest lesson learned?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15" y="728217"/>
            <a:ext cx="3657600" cy="5132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15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939" y="1611455"/>
            <a:ext cx="3447693" cy="173047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hanks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 your time!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9540" y="5783634"/>
            <a:ext cx="4502052" cy="1047719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PowerPoint by </a:t>
            </a:r>
          </a:p>
          <a:p>
            <a:pPr algn="r"/>
            <a:r>
              <a:rPr lang="en-US" dirty="0" smtClean="0"/>
              <a:t>Dr. Alison Sasnett, US Fish and Wildlife Service</a:t>
            </a:r>
          </a:p>
          <a:p>
            <a:pPr algn="r"/>
            <a:r>
              <a:rPr lang="en-US" dirty="0" smtClean="0"/>
              <a:t>703-358-2647</a:t>
            </a:r>
          </a:p>
          <a:p>
            <a:pPr algn="r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752" y="245734"/>
            <a:ext cx="4132951" cy="6192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201608" y="6438122"/>
            <a:ext cx="3685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Photo </a:t>
            </a:r>
            <a:r>
              <a:rPr lang="en-US" sz="1400" dirty="0"/>
              <a:t>by </a:t>
            </a:r>
            <a:r>
              <a:rPr lang="en-US" sz="1400" dirty="0" smtClean="0"/>
              <a:t>Richard Lee</a:t>
            </a:r>
            <a:endParaRPr lang="en-US" sz="1400" u="sng" dirty="0"/>
          </a:p>
        </p:txBody>
      </p:sp>
    </p:spTree>
    <p:extLst>
      <p:ext uri="{BB962C8B-B14F-4D97-AF65-F5344CB8AC3E}">
        <p14:creationId xmlns:p14="http://schemas.microsoft.com/office/powerpoint/2010/main" val="41975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529</TotalTime>
  <Words>413</Words>
  <Application>Microsoft Office PowerPoint</Application>
  <PresentationFormat>Widescreen</PresentationFormat>
  <Paragraphs>65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Wisp</vt:lpstr>
      <vt:lpstr>“Your Project Here”</vt:lpstr>
      <vt:lpstr>“Open with a strong visual and/or quote.”</vt:lpstr>
      <vt:lpstr>We want to know…</vt:lpstr>
      <vt:lpstr>Tell Us About the Project</vt:lpstr>
      <vt:lpstr>Give us more information!</vt:lpstr>
      <vt:lpstr>Make it Interesting!</vt:lpstr>
      <vt:lpstr>Bring it back home ….</vt:lpstr>
      <vt:lpstr>Thanks  for your time!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 of  PowerPoint</dc:title>
  <dc:creator>Sasnett, Alison I</dc:creator>
  <cp:lastModifiedBy>Rawlins, Alisa B</cp:lastModifiedBy>
  <cp:revision>35</cp:revision>
  <dcterms:created xsi:type="dcterms:W3CDTF">2018-01-19T14:42:41Z</dcterms:created>
  <dcterms:modified xsi:type="dcterms:W3CDTF">2018-01-23T19:22:44Z</dcterms:modified>
</cp:coreProperties>
</file>